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66" r:id="rId5"/>
    <p:sldId id="267" r:id="rId6"/>
    <p:sldId id="263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4" r:id="rId15"/>
    <p:sldId id="275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FF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7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サンプル</a:t>
            </a:r>
            <a:endParaRPr lang="ja-JP" dirty="0"/>
          </a:p>
        </c:rich>
      </c:tx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86560"/>
        <c:axId val="30456000"/>
        <c:axId val="0"/>
      </c:bar3DChart>
      <c:catAx>
        <c:axId val="30786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0456000"/>
        <c:crosses val="autoZero"/>
        <c:auto val="1"/>
        <c:lblAlgn val="ctr"/>
        <c:lblOffset val="100"/>
        <c:noMultiLvlLbl val="0"/>
      </c:catAx>
      <c:valAx>
        <c:axId val="30456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786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B046C0-D339-4C54-8EDF-266E5EDC4A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82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ADFA46-7D51-4CB5-B961-815C0B20E0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482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B9977-98A1-44F1-A05D-2EFA455FFB1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710F4C3B-12BB-4EC8-A596-2037BFBCFD5E}" type="datetime1">
              <a:rPr lang="en-US" altLang="ja-JP" smtClean="0"/>
              <a:pPr/>
              <a:t>1/17/2017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CD8CFD7C-5133-4F31-B8DD-48811D9CC472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FAEDCEA-3251-4E86-89FD-37B3DB6A57C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D7020A0-EBF2-437F-8E68-AC4FB154580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CA79398-201A-477E-A9D1-1DCABFE9537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2405F54-C53E-4874-9C0E-0EB27D313CE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DC010F2-3354-4940-BEEB-A7552D09F2F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2E827C-C074-43B1-B6FC-32211399E37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CBF14F85-A994-48A2-9419-7B6980C315A3}" type="slidenum">
              <a:rPr kumimoji="0" lang="ja-JP" altLang="en-US" smtClean="0"/>
              <a:pPr/>
              <a:t>‹#›</a:t>
            </a:fld>
            <a:endParaRPr kumimoji="0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.tsukuba.ac.jp/~inui.takashi.f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71472" y="836712"/>
            <a:ext cx="8001056" cy="316835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共通科目「情報（実習）」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第７回　プレゼンテーション資料作成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3100" dirty="0" smtClean="0"/>
              <a:t>標準表示中は矢印下でスライド移動</a:t>
            </a:r>
            <a:endParaRPr lang="ja-JP" altLang="en-US" sz="3600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28662" y="5286388"/>
            <a:ext cx="7358114" cy="92869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システム情報工学研究科</a:t>
            </a:r>
            <a:endParaRPr lang="en-US" altLang="ja-JP" dirty="0" smtClean="0"/>
          </a:p>
          <a:p>
            <a:r>
              <a:rPr lang="ja-JP" altLang="en-US" dirty="0" smtClean="0"/>
              <a:t>乾 孝司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具体的な実習内容（７）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表を書く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挿入タブの表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143108" y="3000372"/>
          <a:ext cx="4429156" cy="20726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4578"/>
                <a:gridCol w="2214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野菜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魚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にんじん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さんま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だいこん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まぐろ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じゃがいも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さば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具体的な実習内容（８）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グラフを作図する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挿入タブのグラフ（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連携）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1500166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具体的な実習内容（９）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アニメーション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まずテキストを書く</a:t>
            </a:r>
            <a:r>
              <a:rPr lang="en-US" altLang="ja-JP" dirty="0" smtClean="0"/>
              <a:t>/</a:t>
            </a:r>
            <a:r>
              <a:rPr lang="ja-JP" altLang="en-US" dirty="0" smtClean="0"/>
              <a:t>図形を描く</a:t>
            </a:r>
            <a:endParaRPr lang="en-US" altLang="ja-JP" dirty="0" smtClean="0"/>
          </a:p>
          <a:p>
            <a:r>
              <a:rPr kumimoji="1" lang="ja-JP" altLang="en-US" dirty="0" smtClean="0"/>
              <a:t>アニメーションタブのアニメーション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714884"/>
            <a:ext cx="2500330" cy="1785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1428728" y="2857496"/>
            <a:ext cx="2000264" cy="1785950"/>
          </a:xfrm>
          <a:prstGeom prst="triangle">
            <a:avLst>
              <a:gd name="adj" fmla="val 5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57620" y="3929066"/>
            <a:ext cx="4290548" cy="1889014"/>
          </a:xfrm>
          <a:custGeom>
            <a:avLst/>
            <a:gdLst>
              <a:gd name="connsiteX0" fmla="*/ 0 w 4290548"/>
              <a:gd name="connsiteY0" fmla="*/ 884365 h 1889014"/>
              <a:gd name="connsiteX1" fmla="*/ 54428 w 4290548"/>
              <a:gd name="connsiteY1" fmla="*/ 710194 h 1889014"/>
              <a:gd name="connsiteX2" fmla="*/ 195942 w 4290548"/>
              <a:gd name="connsiteY2" fmla="*/ 514251 h 1889014"/>
              <a:gd name="connsiteX3" fmla="*/ 293914 w 4290548"/>
              <a:gd name="connsiteY3" fmla="*/ 383622 h 1889014"/>
              <a:gd name="connsiteX4" fmla="*/ 446314 w 4290548"/>
              <a:gd name="connsiteY4" fmla="*/ 231222 h 1889014"/>
              <a:gd name="connsiteX5" fmla="*/ 522514 w 4290548"/>
              <a:gd name="connsiteY5" fmla="*/ 155022 h 1889014"/>
              <a:gd name="connsiteX6" fmla="*/ 642257 w 4290548"/>
              <a:gd name="connsiteY6" fmla="*/ 89708 h 1889014"/>
              <a:gd name="connsiteX7" fmla="*/ 729342 w 4290548"/>
              <a:gd name="connsiteY7" fmla="*/ 35279 h 1889014"/>
              <a:gd name="connsiteX8" fmla="*/ 696685 w 4290548"/>
              <a:gd name="connsiteY8" fmla="*/ 122365 h 1889014"/>
              <a:gd name="connsiteX9" fmla="*/ 631371 w 4290548"/>
              <a:gd name="connsiteY9" fmla="*/ 416279 h 1889014"/>
              <a:gd name="connsiteX10" fmla="*/ 609600 w 4290548"/>
              <a:gd name="connsiteY10" fmla="*/ 492479 h 1889014"/>
              <a:gd name="connsiteX11" fmla="*/ 642257 w 4290548"/>
              <a:gd name="connsiteY11" fmla="*/ 819051 h 1889014"/>
              <a:gd name="connsiteX12" fmla="*/ 805542 w 4290548"/>
              <a:gd name="connsiteY12" fmla="*/ 960565 h 1889014"/>
              <a:gd name="connsiteX13" fmla="*/ 957942 w 4290548"/>
              <a:gd name="connsiteY13" fmla="*/ 917022 h 1889014"/>
              <a:gd name="connsiteX14" fmla="*/ 1012371 w 4290548"/>
              <a:gd name="connsiteY14" fmla="*/ 884365 h 1889014"/>
              <a:gd name="connsiteX15" fmla="*/ 1404257 w 4290548"/>
              <a:gd name="connsiteY15" fmla="*/ 677537 h 1889014"/>
              <a:gd name="connsiteX16" fmla="*/ 1534885 w 4290548"/>
              <a:gd name="connsiteY16" fmla="*/ 633994 h 1889014"/>
              <a:gd name="connsiteX17" fmla="*/ 1578428 w 4290548"/>
              <a:gd name="connsiteY17" fmla="*/ 612222 h 1889014"/>
              <a:gd name="connsiteX18" fmla="*/ 1665514 w 4290548"/>
              <a:gd name="connsiteY18" fmla="*/ 601337 h 1889014"/>
              <a:gd name="connsiteX19" fmla="*/ 1785257 w 4290548"/>
              <a:gd name="connsiteY19" fmla="*/ 579565 h 1889014"/>
              <a:gd name="connsiteX20" fmla="*/ 1752600 w 4290548"/>
              <a:gd name="connsiteY20" fmla="*/ 710194 h 1889014"/>
              <a:gd name="connsiteX21" fmla="*/ 1709057 w 4290548"/>
              <a:gd name="connsiteY21" fmla="*/ 895251 h 1889014"/>
              <a:gd name="connsiteX22" fmla="*/ 1741714 w 4290548"/>
              <a:gd name="connsiteY22" fmla="*/ 982337 h 1889014"/>
              <a:gd name="connsiteX23" fmla="*/ 1872342 w 4290548"/>
              <a:gd name="connsiteY23" fmla="*/ 949679 h 1889014"/>
              <a:gd name="connsiteX24" fmla="*/ 1992085 w 4290548"/>
              <a:gd name="connsiteY24" fmla="*/ 884365 h 1889014"/>
              <a:gd name="connsiteX25" fmla="*/ 2133600 w 4290548"/>
              <a:gd name="connsiteY25" fmla="*/ 829937 h 1889014"/>
              <a:gd name="connsiteX26" fmla="*/ 2253342 w 4290548"/>
              <a:gd name="connsiteY26" fmla="*/ 797279 h 1889014"/>
              <a:gd name="connsiteX27" fmla="*/ 2286000 w 4290548"/>
              <a:gd name="connsiteY27" fmla="*/ 819051 h 1889014"/>
              <a:gd name="connsiteX28" fmla="*/ 2296885 w 4290548"/>
              <a:gd name="connsiteY28" fmla="*/ 1134737 h 1889014"/>
              <a:gd name="connsiteX29" fmla="*/ 2307771 w 4290548"/>
              <a:gd name="connsiteY29" fmla="*/ 1200051 h 1889014"/>
              <a:gd name="connsiteX30" fmla="*/ 2351314 w 4290548"/>
              <a:gd name="connsiteY30" fmla="*/ 1243594 h 1889014"/>
              <a:gd name="connsiteX31" fmla="*/ 2536371 w 4290548"/>
              <a:gd name="connsiteY31" fmla="*/ 1352451 h 1889014"/>
              <a:gd name="connsiteX32" fmla="*/ 2677885 w 4290548"/>
              <a:gd name="connsiteY32" fmla="*/ 1341565 h 1889014"/>
              <a:gd name="connsiteX33" fmla="*/ 2993571 w 4290548"/>
              <a:gd name="connsiteY33" fmla="*/ 1287137 h 1889014"/>
              <a:gd name="connsiteX34" fmla="*/ 3211285 w 4290548"/>
              <a:gd name="connsiteY34" fmla="*/ 1254479 h 1889014"/>
              <a:gd name="connsiteX35" fmla="*/ 3429000 w 4290548"/>
              <a:gd name="connsiteY35" fmla="*/ 1287137 h 1889014"/>
              <a:gd name="connsiteX36" fmla="*/ 3418114 w 4290548"/>
              <a:gd name="connsiteY36" fmla="*/ 1319794 h 1889014"/>
              <a:gd name="connsiteX37" fmla="*/ 3385457 w 4290548"/>
              <a:gd name="connsiteY37" fmla="*/ 1504851 h 1889014"/>
              <a:gd name="connsiteX38" fmla="*/ 3363685 w 4290548"/>
              <a:gd name="connsiteY38" fmla="*/ 1689908 h 1889014"/>
              <a:gd name="connsiteX39" fmla="*/ 3374571 w 4290548"/>
              <a:gd name="connsiteY39" fmla="*/ 1798765 h 1889014"/>
              <a:gd name="connsiteX40" fmla="*/ 3396342 w 4290548"/>
              <a:gd name="connsiteY40" fmla="*/ 1842308 h 1889014"/>
              <a:gd name="connsiteX41" fmla="*/ 3614057 w 4290548"/>
              <a:gd name="connsiteY41" fmla="*/ 1885851 h 1889014"/>
              <a:gd name="connsiteX42" fmla="*/ 3744685 w 4290548"/>
              <a:gd name="connsiteY42" fmla="*/ 1853194 h 1889014"/>
              <a:gd name="connsiteX43" fmla="*/ 4016828 w 4290548"/>
              <a:gd name="connsiteY43" fmla="*/ 1755222 h 1889014"/>
              <a:gd name="connsiteX44" fmla="*/ 4180114 w 4290548"/>
              <a:gd name="connsiteY44" fmla="*/ 1733451 h 1889014"/>
              <a:gd name="connsiteX45" fmla="*/ 4267200 w 4290548"/>
              <a:gd name="connsiteY45" fmla="*/ 1776994 h 1889014"/>
              <a:gd name="connsiteX46" fmla="*/ 4278085 w 4290548"/>
              <a:gd name="connsiteY46" fmla="*/ 1787879 h 188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90548" h="1889014">
                <a:moveTo>
                  <a:pt x="0" y="884365"/>
                </a:moveTo>
                <a:cubicBezTo>
                  <a:pt x="15404" y="822746"/>
                  <a:pt x="25652" y="767747"/>
                  <a:pt x="54428" y="710194"/>
                </a:cubicBezTo>
                <a:cubicBezTo>
                  <a:pt x="118048" y="582954"/>
                  <a:pt x="111510" y="619790"/>
                  <a:pt x="195942" y="514251"/>
                </a:cubicBezTo>
                <a:cubicBezTo>
                  <a:pt x="229943" y="471749"/>
                  <a:pt x="257851" y="424389"/>
                  <a:pt x="293914" y="383622"/>
                </a:cubicBezTo>
                <a:cubicBezTo>
                  <a:pt x="341515" y="329813"/>
                  <a:pt x="395514" y="282022"/>
                  <a:pt x="446314" y="231222"/>
                </a:cubicBezTo>
                <a:cubicBezTo>
                  <a:pt x="471714" y="205822"/>
                  <a:pt x="491712" y="173503"/>
                  <a:pt x="522514" y="155022"/>
                </a:cubicBezTo>
                <a:cubicBezTo>
                  <a:pt x="780882" y="0"/>
                  <a:pt x="347405" y="258195"/>
                  <a:pt x="642257" y="89708"/>
                </a:cubicBezTo>
                <a:cubicBezTo>
                  <a:pt x="671978" y="72724"/>
                  <a:pt x="700314" y="53422"/>
                  <a:pt x="729342" y="35279"/>
                </a:cubicBezTo>
                <a:cubicBezTo>
                  <a:pt x="718456" y="64308"/>
                  <a:pt x="705932" y="92774"/>
                  <a:pt x="696685" y="122365"/>
                </a:cubicBezTo>
                <a:cubicBezTo>
                  <a:pt x="673499" y="196563"/>
                  <a:pt x="644178" y="371455"/>
                  <a:pt x="631371" y="416279"/>
                </a:cubicBezTo>
                <a:lnTo>
                  <a:pt x="609600" y="492479"/>
                </a:lnTo>
                <a:cubicBezTo>
                  <a:pt x="596751" y="620970"/>
                  <a:pt x="580601" y="675187"/>
                  <a:pt x="642257" y="819051"/>
                </a:cubicBezTo>
                <a:cubicBezTo>
                  <a:pt x="661521" y="864000"/>
                  <a:pt x="764285" y="931096"/>
                  <a:pt x="805542" y="960565"/>
                </a:cubicBezTo>
                <a:cubicBezTo>
                  <a:pt x="856342" y="946051"/>
                  <a:pt x="908367" y="935287"/>
                  <a:pt x="957942" y="917022"/>
                </a:cubicBezTo>
                <a:cubicBezTo>
                  <a:pt x="977796" y="909708"/>
                  <a:pt x="993727" y="894369"/>
                  <a:pt x="1012371" y="884365"/>
                </a:cubicBezTo>
                <a:cubicBezTo>
                  <a:pt x="1142523" y="814527"/>
                  <a:pt x="1264131" y="724246"/>
                  <a:pt x="1404257" y="677537"/>
                </a:cubicBezTo>
                <a:cubicBezTo>
                  <a:pt x="1447800" y="663023"/>
                  <a:pt x="1491909" y="650110"/>
                  <a:pt x="1534885" y="633994"/>
                </a:cubicBezTo>
                <a:cubicBezTo>
                  <a:pt x="1550079" y="628296"/>
                  <a:pt x="1562685" y="616158"/>
                  <a:pt x="1578428" y="612222"/>
                </a:cubicBezTo>
                <a:cubicBezTo>
                  <a:pt x="1606809" y="605127"/>
                  <a:pt x="1636617" y="605900"/>
                  <a:pt x="1665514" y="601337"/>
                </a:cubicBezTo>
                <a:cubicBezTo>
                  <a:pt x="1705586" y="595010"/>
                  <a:pt x="1745343" y="586822"/>
                  <a:pt x="1785257" y="579565"/>
                </a:cubicBezTo>
                <a:cubicBezTo>
                  <a:pt x="1747649" y="654779"/>
                  <a:pt x="1770460" y="597082"/>
                  <a:pt x="1752600" y="710194"/>
                </a:cubicBezTo>
                <a:cubicBezTo>
                  <a:pt x="1733193" y="833103"/>
                  <a:pt x="1739996" y="802431"/>
                  <a:pt x="1709057" y="895251"/>
                </a:cubicBezTo>
                <a:cubicBezTo>
                  <a:pt x="1719943" y="924280"/>
                  <a:pt x="1712302" y="972533"/>
                  <a:pt x="1741714" y="982337"/>
                </a:cubicBezTo>
                <a:cubicBezTo>
                  <a:pt x="1784294" y="996530"/>
                  <a:pt x="1830545" y="966034"/>
                  <a:pt x="1872342" y="949679"/>
                </a:cubicBezTo>
                <a:cubicBezTo>
                  <a:pt x="1914682" y="933111"/>
                  <a:pt x="1950754" y="903308"/>
                  <a:pt x="1992085" y="884365"/>
                </a:cubicBezTo>
                <a:cubicBezTo>
                  <a:pt x="2038029" y="863307"/>
                  <a:pt x="2085897" y="846633"/>
                  <a:pt x="2133600" y="829937"/>
                </a:cubicBezTo>
                <a:cubicBezTo>
                  <a:pt x="2165952" y="818614"/>
                  <a:pt x="2217152" y="806327"/>
                  <a:pt x="2253342" y="797279"/>
                </a:cubicBezTo>
                <a:cubicBezTo>
                  <a:pt x="2264228" y="804536"/>
                  <a:pt x="2284326" y="806075"/>
                  <a:pt x="2286000" y="819051"/>
                </a:cubicBezTo>
                <a:cubicBezTo>
                  <a:pt x="2299474" y="923476"/>
                  <a:pt x="2290878" y="1029617"/>
                  <a:pt x="2296885" y="1134737"/>
                </a:cubicBezTo>
                <a:cubicBezTo>
                  <a:pt x="2298144" y="1156773"/>
                  <a:pt x="2297900" y="1180310"/>
                  <a:pt x="2307771" y="1200051"/>
                </a:cubicBezTo>
                <a:cubicBezTo>
                  <a:pt x="2316951" y="1218410"/>
                  <a:pt x="2335044" y="1231079"/>
                  <a:pt x="2351314" y="1243594"/>
                </a:cubicBezTo>
                <a:cubicBezTo>
                  <a:pt x="2428679" y="1303106"/>
                  <a:pt x="2453549" y="1311040"/>
                  <a:pt x="2536371" y="1352451"/>
                </a:cubicBezTo>
                <a:cubicBezTo>
                  <a:pt x="2583542" y="1348822"/>
                  <a:pt x="2630886" y="1346988"/>
                  <a:pt x="2677885" y="1341565"/>
                </a:cubicBezTo>
                <a:cubicBezTo>
                  <a:pt x="2800435" y="1327425"/>
                  <a:pt x="2868219" y="1308029"/>
                  <a:pt x="2993571" y="1287137"/>
                </a:cubicBezTo>
                <a:cubicBezTo>
                  <a:pt x="3065956" y="1275073"/>
                  <a:pt x="3138714" y="1265365"/>
                  <a:pt x="3211285" y="1254479"/>
                </a:cubicBezTo>
                <a:cubicBezTo>
                  <a:pt x="3283857" y="1265365"/>
                  <a:pt x="3359023" y="1265039"/>
                  <a:pt x="3429000" y="1287137"/>
                </a:cubicBezTo>
                <a:cubicBezTo>
                  <a:pt x="3439942" y="1290592"/>
                  <a:pt x="3420364" y="1308542"/>
                  <a:pt x="3418114" y="1319794"/>
                </a:cubicBezTo>
                <a:cubicBezTo>
                  <a:pt x="3405829" y="1381216"/>
                  <a:pt x="3394316" y="1442842"/>
                  <a:pt x="3385457" y="1504851"/>
                </a:cubicBezTo>
                <a:cubicBezTo>
                  <a:pt x="3369414" y="1617151"/>
                  <a:pt x="3377124" y="1555520"/>
                  <a:pt x="3363685" y="1689908"/>
                </a:cubicBezTo>
                <a:cubicBezTo>
                  <a:pt x="3367314" y="1726194"/>
                  <a:pt x="3366930" y="1763108"/>
                  <a:pt x="3374571" y="1798765"/>
                </a:cubicBezTo>
                <a:cubicBezTo>
                  <a:pt x="3377971" y="1814632"/>
                  <a:pt x="3383533" y="1832345"/>
                  <a:pt x="3396342" y="1842308"/>
                </a:cubicBezTo>
                <a:cubicBezTo>
                  <a:pt x="3456393" y="1889014"/>
                  <a:pt x="3547087" y="1880699"/>
                  <a:pt x="3614057" y="1885851"/>
                </a:cubicBezTo>
                <a:cubicBezTo>
                  <a:pt x="3657600" y="1874965"/>
                  <a:pt x="3701992" y="1867041"/>
                  <a:pt x="3744685" y="1853194"/>
                </a:cubicBezTo>
                <a:cubicBezTo>
                  <a:pt x="3836396" y="1823450"/>
                  <a:pt x="3921260" y="1767964"/>
                  <a:pt x="4016828" y="1755222"/>
                </a:cubicBezTo>
                <a:lnTo>
                  <a:pt x="4180114" y="1733451"/>
                </a:lnTo>
                <a:cubicBezTo>
                  <a:pt x="4290548" y="1749228"/>
                  <a:pt x="4237970" y="1718534"/>
                  <a:pt x="4267200" y="1776994"/>
                </a:cubicBezTo>
                <a:cubicBezTo>
                  <a:pt x="4269495" y="1781584"/>
                  <a:pt x="4274457" y="1784251"/>
                  <a:pt x="4278085" y="1787879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285852" y="4929198"/>
            <a:ext cx="857256" cy="8572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具体的な実習内容（１０）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スライドショー表示による発表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スライドショーの開始</a:t>
            </a:r>
          </a:p>
          <a:p>
            <a:r>
              <a:rPr lang="ja-JP" altLang="en-US" dirty="0" smtClean="0"/>
              <a:t>スライドの移動（次へ移動・戻る）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966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具体的な実習内容（１１）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印刷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スライドの印刷</a:t>
            </a:r>
            <a:endParaRPr kumimoji="1" lang="en-US" altLang="ja-JP" dirty="0" smtClean="0"/>
          </a:p>
          <a:p>
            <a:r>
              <a:rPr lang="ja-JP" altLang="en-US" dirty="0" smtClean="0"/>
              <a:t>配布資料の印刷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授業のホームページを参照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パワーポイントの</a:t>
            </a:r>
            <a:r>
              <a:rPr lang="ja-JP" altLang="en-US" dirty="0" smtClean="0"/>
              <a:t>簡単な使い方</a:t>
            </a:r>
            <a:r>
              <a:rPr kumimoji="1" lang="ja-JP" altLang="en-US" dirty="0" smtClean="0"/>
              <a:t>を学ぶ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具体的な実習内容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kumimoji="1" lang="ja-JP" altLang="en-US" dirty="0" smtClean="0"/>
              <a:t>サンプルファイルをダウンロード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hlinkClick r:id="rId2"/>
              </a:rPr>
              <a:t>授業のホームページ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パワーポイントの起動</a:t>
            </a:r>
            <a:endParaRPr lang="en-US" altLang="ja-JP" dirty="0" smtClean="0"/>
          </a:p>
          <a:p>
            <a:r>
              <a:rPr lang="ja-JP" altLang="en-US" dirty="0" smtClean="0"/>
              <a:t>表示モードについて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標準，一覧，スライドショー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モードの切り替えは右下のアイコン</a:t>
            </a:r>
            <a:endParaRPr lang="en-US" altLang="ja-JP" dirty="0" smtClean="0"/>
          </a:p>
          <a:p>
            <a:r>
              <a:rPr lang="ja-JP" altLang="en-US" dirty="0" smtClean="0"/>
              <a:t>スライドのデザイン選択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具体的な実習内容（２）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スライドの追加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１枚目のスライドは，タイトルスライド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タイトル，所属，氏名を書く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新しいスライドの追加，削除</a:t>
            </a:r>
            <a:endParaRPr lang="en-US" altLang="ja-JP" dirty="0" smtClean="0"/>
          </a:p>
          <a:p>
            <a:r>
              <a:rPr kumimoji="1" lang="ja-JP" altLang="en-US" dirty="0" smtClean="0"/>
              <a:t>追加スライドのレイアウト選択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タイトルとコンテンツ　がよく使われる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具体的な実習内容（３）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スライドのレイアウト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ja-JP" dirty="0" smtClean="0"/>
          </a:p>
          <a:p>
            <a:r>
              <a:rPr lang="ja-JP" altLang="en-US" dirty="0" smtClean="0"/>
              <a:t>テキストコンテンツでは，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１スライドあたり５～６行が目安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あまり詰めすぎない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テキストは１行におさめる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文字の大きさは</a:t>
            </a:r>
            <a:r>
              <a:rPr lang="en-US" altLang="ja-JP" dirty="0" smtClean="0"/>
              <a:t>20pt</a:t>
            </a:r>
            <a:r>
              <a:rPr lang="ja-JP" altLang="en-US" dirty="0" smtClean="0"/>
              <a:t>以上はほしい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見やすさを考慮して作成する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テキストの箇条書き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テキストの箇条書きはよく使われます１</a:t>
            </a:r>
            <a:endParaRPr lang="en-US" altLang="ja-JP" dirty="0" smtClean="0"/>
          </a:p>
          <a:p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２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４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テキストの箇条書きはよく使われます５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テキストの箇条書きはよく使われます７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テキストの箇条書きはよく使われます８</a:t>
            </a:r>
            <a:endParaRPr lang="en-US" altLang="ja-JP" dirty="0" smtClean="0"/>
          </a:p>
          <a:p>
            <a:pPr lvl="4"/>
            <a:r>
              <a:rPr lang="ja-JP" altLang="en-US" sz="1500" dirty="0" smtClean="0">
                <a:solidFill>
                  <a:srgbClr val="00B050"/>
                </a:solidFill>
              </a:rPr>
              <a:t>文字が小さいです</a:t>
            </a:r>
            <a:endParaRPr lang="en-US" altLang="ja-JP" sz="1500" dirty="0" smtClean="0">
              <a:solidFill>
                <a:srgbClr val="00B050"/>
              </a:solidFill>
            </a:endParaRPr>
          </a:p>
          <a:p>
            <a:r>
              <a:rPr lang="en-US" altLang="en-US" sz="3000" dirty="0" err="1" smtClean="0">
                <a:solidFill>
                  <a:srgbClr val="00B0F0"/>
                </a:solidFill>
              </a:rPr>
              <a:t>この行</a:t>
            </a:r>
            <a:r>
              <a:rPr lang="ja-JP" altLang="en-US" sz="3000" dirty="0" smtClean="0">
                <a:solidFill>
                  <a:srgbClr val="00B0F0"/>
                </a:solidFill>
              </a:rPr>
              <a:t>は長くて長くて長くて長くて長くて長くて２行に渡っていて，よくありません．</a:t>
            </a:r>
            <a:endParaRPr lang="en-US" altLang="ja-JP" sz="3000" dirty="0" smtClean="0">
              <a:solidFill>
                <a:srgbClr val="00B0F0"/>
              </a:solidFill>
            </a:endParaRPr>
          </a:p>
          <a:p>
            <a:r>
              <a:rPr lang="ja-JP" altLang="en-US" i="1" dirty="0" smtClean="0">
                <a:solidFill>
                  <a:srgbClr val="FF0000"/>
                </a:solidFill>
              </a:rPr>
              <a:t>ひとつのスライドに書き過ぎです！</a:t>
            </a:r>
            <a:endParaRPr lang="en-US" altLang="ja-JP" i="1" dirty="0" smtClean="0">
              <a:solidFill>
                <a:srgbClr val="FF0000"/>
              </a:solidFill>
            </a:endParaRPr>
          </a:p>
          <a:p>
            <a:pPr lvl="2"/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具体的な実習内容（４）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テキストの装飾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文字を装飾することができます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MS Word </a:t>
            </a:r>
            <a:r>
              <a:rPr lang="ja-JP" altLang="en-US" dirty="0" smtClean="0"/>
              <a:t>と同じ使用感</a:t>
            </a:r>
          </a:p>
          <a:p>
            <a:r>
              <a:rPr lang="ja-JP" altLang="en-US" dirty="0" smtClean="0"/>
              <a:t>文字は</a:t>
            </a:r>
            <a:r>
              <a:rPr lang="ja-JP" altLang="en-US" sz="4800" dirty="0" smtClean="0"/>
              <a:t>大きく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sz="1800" dirty="0" smtClean="0"/>
              <a:t>小さく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b="1" dirty="0" smtClean="0"/>
              <a:t>太く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i="1" dirty="0" smtClean="0"/>
              <a:t>イタリック</a:t>
            </a:r>
            <a:r>
              <a:rPr lang="ja-JP" altLang="en-US" dirty="0" smtClean="0"/>
              <a:t>にしたりできます．</a:t>
            </a:r>
            <a:endParaRPr lang="en-US" altLang="ja-JP" dirty="0" smtClean="0"/>
          </a:p>
          <a:p>
            <a:r>
              <a:rPr lang="ja-JP" altLang="en-US" u="sng" dirty="0" smtClean="0"/>
              <a:t>下線</a:t>
            </a:r>
            <a:r>
              <a:rPr lang="ja-JP" altLang="en-US" dirty="0" smtClean="0"/>
              <a:t>を付けて強調することもできます．</a:t>
            </a:r>
          </a:p>
          <a:p>
            <a:r>
              <a:rPr lang="ja-JP" altLang="en-US" dirty="0" smtClean="0">
                <a:solidFill>
                  <a:srgbClr val="FFFF00"/>
                </a:solidFill>
              </a:rPr>
              <a:t>文字に</a:t>
            </a:r>
            <a:r>
              <a:rPr lang="ja-JP" altLang="en-US" dirty="0" smtClean="0">
                <a:solidFill>
                  <a:srgbClr val="FF0000"/>
                </a:solidFill>
              </a:rPr>
              <a:t>色を</a:t>
            </a:r>
            <a:r>
              <a:rPr lang="ja-JP" altLang="en-US" dirty="0" smtClean="0">
                <a:solidFill>
                  <a:srgbClr val="00FF00"/>
                </a:solidFill>
              </a:rPr>
              <a:t>付ける</a:t>
            </a:r>
            <a:r>
              <a:rPr lang="ja-JP" altLang="en-US" dirty="0" smtClean="0">
                <a:solidFill>
                  <a:srgbClr val="FF00FF"/>
                </a:solidFill>
              </a:rPr>
              <a:t>ことも</a:t>
            </a:r>
            <a:r>
              <a:rPr lang="ja-JP" altLang="en-US" dirty="0" smtClean="0">
                <a:solidFill>
                  <a:srgbClr val="0000FF"/>
                </a:solidFill>
              </a:rPr>
              <a:t>できます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具体的な実習内容（５）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図の挿入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「タイトルとコンテンツ」レイアウト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→</a:t>
            </a:r>
            <a:r>
              <a:rPr kumimoji="1" lang="ja-JP" altLang="en-US" dirty="0" smtClean="0"/>
              <a:t>「図をファイルから挿入」を選択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スライド全面に挿入する場合に便利</a:t>
            </a:r>
            <a:endParaRPr kumimoji="1" lang="en-US" altLang="ja-JP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あるいは</a:t>
            </a:r>
            <a:endParaRPr kumimoji="1" lang="en-US" altLang="ja-JP" sz="2400" dirty="0" smtClean="0"/>
          </a:p>
          <a:p>
            <a:r>
              <a:rPr lang="ja-JP" altLang="en-US" dirty="0" smtClean="0"/>
              <a:t>挿入タブの図を選択</a:t>
            </a:r>
            <a:endParaRPr kumimoji="1" lang="ja-JP" altLang="en-US" dirty="0"/>
          </a:p>
        </p:txBody>
      </p:sp>
      <p:pic>
        <p:nvPicPr>
          <p:cNvPr id="4" name="図 3" descr="Desert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643446"/>
            <a:ext cx="2214546" cy="1660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具体的な実習内容（６）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図形を描画する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ホームタブの図形描画</a:t>
            </a:r>
            <a:endParaRPr kumimoji="1" lang="en-US" altLang="ja-JP" dirty="0" smtClean="0"/>
          </a:p>
          <a:p>
            <a:r>
              <a:rPr lang="ja-JP" altLang="en-US" dirty="0" smtClean="0"/>
              <a:t>挿入タブの図形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714884"/>
            <a:ext cx="2500330" cy="1785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1428728" y="2857496"/>
            <a:ext cx="2000264" cy="1785950"/>
          </a:xfrm>
          <a:prstGeom prst="triangle">
            <a:avLst>
              <a:gd name="adj" fmla="val 5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57620" y="3929066"/>
            <a:ext cx="4290548" cy="1889014"/>
          </a:xfrm>
          <a:custGeom>
            <a:avLst/>
            <a:gdLst>
              <a:gd name="connsiteX0" fmla="*/ 0 w 4290548"/>
              <a:gd name="connsiteY0" fmla="*/ 884365 h 1889014"/>
              <a:gd name="connsiteX1" fmla="*/ 54428 w 4290548"/>
              <a:gd name="connsiteY1" fmla="*/ 710194 h 1889014"/>
              <a:gd name="connsiteX2" fmla="*/ 195942 w 4290548"/>
              <a:gd name="connsiteY2" fmla="*/ 514251 h 1889014"/>
              <a:gd name="connsiteX3" fmla="*/ 293914 w 4290548"/>
              <a:gd name="connsiteY3" fmla="*/ 383622 h 1889014"/>
              <a:gd name="connsiteX4" fmla="*/ 446314 w 4290548"/>
              <a:gd name="connsiteY4" fmla="*/ 231222 h 1889014"/>
              <a:gd name="connsiteX5" fmla="*/ 522514 w 4290548"/>
              <a:gd name="connsiteY5" fmla="*/ 155022 h 1889014"/>
              <a:gd name="connsiteX6" fmla="*/ 642257 w 4290548"/>
              <a:gd name="connsiteY6" fmla="*/ 89708 h 1889014"/>
              <a:gd name="connsiteX7" fmla="*/ 729342 w 4290548"/>
              <a:gd name="connsiteY7" fmla="*/ 35279 h 1889014"/>
              <a:gd name="connsiteX8" fmla="*/ 696685 w 4290548"/>
              <a:gd name="connsiteY8" fmla="*/ 122365 h 1889014"/>
              <a:gd name="connsiteX9" fmla="*/ 631371 w 4290548"/>
              <a:gd name="connsiteY9" fmla="*/ 416279 h 1889014"/>
              <a:gd name="connsiteX10" fmla="*/ 609600 w 4290548"/>
              <a:gd name="connsiteY10" fmla="*/ 492479 h 1889014"/>
              <a:gd name="connsiteX11" fmla="*/ 642257 w 4290548"/>
              <a:gd name="connsiteY11" fmla="*/ 819051 h 1889014"/>
              <a:gd name="connsiteX12" fmla="*/ 805542 w 4290548"/>
              <a:gd name="connsiteY12" fmla="*/ 960565 h 1889014"/>
              <a:gd name="connsiteX13" fmla="*/ 957942 w 4290548"/>
              <a:gd name="connsiteY13" fmla="*/ 917022 h 1889014"/>
              <a:gd name="connsiteX14" fmla="*/ 1012371 w 4290548"/>
              <a:gd name="connsiteY14" fmla="*/ 884365 h 1889014"/>
              <a:gd name="connsiteX15" fmla="*/ 1404257 w 4290548"/>
              <a:gd name="connsiteY15" fmla="*/ 677537 h 1889014"/>
              <a:gd name="connsiteX16" fmla="*/ 1534885 w 4290548"/>
              <a:gd name="connsiteY16" fmla="*/ 633994 h 1889014"/>
              <a:gd name="connsiteX17" fmla="*/ 1578428 w 4290548"/>
              <a:gd name="connsiteY17" fmla="*/ 612222 h 1889014"/>
              <a:gd name="connsiteX18" fmla="*/ 1665514 w 4290548"/>
              <a:gd name="connsiteY18" fmla="*/ 601337 h 1889014"/>
              <a:gd name="connsiteX19" fmla="*/ 1785257 w 4290548"/>
              <a:gd name="connsiteY19" fmla="*/ 579565 h 1889014"/>
              <a:gd name="connsiteX20" fmla="*/ 1752600 w 4290548"/>
              <a:gd name="connsiteY20" fmla="*/ 710194 h 1889014"/>
              <a:gd name="connsiteX21" fmla="*/ 1709057 w 4290548"/>
              <a:gd name="connsiteY21" fmla="*/ 895251 h 1889014"/>
              <a:gd name="connsiteX22" fmla="*/ 1741714 w 4290548"/>
              <a:gd name="connsiteY22" fmla="*/ 982337 h 1889014"/>
              <a:gd name="connsiteX23" fmla="*/ 1872342 w 4290548"/>
              <a:gd name="connsiteY23" fmla="*/ 949679 h 1889014"/>
              <a:gd name="connsiteX24" fmla="*/ 1992085 w 4290548"/>
              <a:gd name="connsiteY24" fmla="*/ 884365 h 1889014"/>
              <a:gd name="connsiteX25" fmla="*/ 2133600 w 4290548"/>
              <a:gd name="connsiteY25" fmla="*/ 829937 h 1889014"/>
              <a:gd name="connsiteX26" fmla="*/ 2253342 w 4290548"/>
              <a:gd name="connsiteY26" fmla="*/ 797279 h 1889014"/>
              <a:gd name="connsiteX27" fmla="*/ 2286000 w 4290548"/>
              <a:gd name="connsiteY27" fmla="*/ 819051 h 1889014"/>
              <a:gd name="connsiteX28" fmla="*/ 2296885 w 4290548"/>
              <a:gd name="connsiteY28" fmla="*/ 1134737 h 1889014"/>
              <a:gd name="connsiteX29" fmla="*/ 2307771 w 4290548"/>
              <a:gd name="connsiteY29" fmla="*/ 1200051 h 1889014"/>
              <a:gd name="connsiteX30" fmla="*/ 2351314 w 4290548"/>
              <a:gd name="connsiteY30" fmla="*/ 1243594 h 1889014"/>
              <a:gd name="connsiteX31" fmla="*/ 2536371 w 4290548"/>
              <a:gd name="connsiteY31" fmla="*/ 1352451 h 1889014"/>
              <a:gd name="connsiteX32" fmla="*/ 2677885 w 4290548"/>
              <a:gd name="connsiteY32" fmla="*/ 1341565 h 1889014"/>
              <a:gd name="connsiteX33" fmla="*/ 2993571 w 4290548"/>
              <a:gd name="connsiteY33" fmla="*/ 1287137 h 1889014"/>
              <a:gd name="connsiteX34" fmla="*/ 3211285 w 4290548"/>
              <a:gd name="connsiteY34" fmla="*/ 1254479 h 1889014"/>
              <a:gd name="connsiteX35" fmla="*/ 3429000 w 4290548"/>
              <a:gd name="connsiteY35" fmla="*/ 1287137 h 1889014"/>
              <a:gd name="connsiteX36" fmla="*/ 3418114 w 4290548"/>
              <a:gd name="connsiteY36" fmla="*/ 1319794 h 1889014"/>
              <a:gd name="connsiteX37" fmla="*/ 3385457 w 4290548"/>
              <a:gd name="connsiteY37" fmla="*/ 1504851 h 1889014"/>
              <a:gd name="connsiteX38" fmla="*/ 3363685 w 4290548"/>
              <a:gd name="connsiteY38" fmla="*/ 1689908 h 1889014"/>
              <a:gd name="connsiteX39" fmla="*/ 3374571 w 4290548"/>
              <a:gd name="connsiteY39" fmla="*/ 1798765 h 1889014"/>
              <a:gd name="connsiteX40" fmla="*/ 3396342 w 4290548"/>
              <a:gd name="connsiteY40" fmla="*/ 1842308 h 1889014"/>
              <a:gd name="connsiteX41" fmla="*/ 3614057 w 4290548"/>
              <a:gd name="connsiteY41" fmla="*/ 1885851 h 1889014"/>
              <a:gd name="connsiteX42" fmla="*/ 3744685 w 4290548"/>
              <a:gd name="connsiteY42" fmla="*/ 1853194 h 1889014"/>
              <a:gd name="connsiteX43" fmla="*/ 4016828 w 4290548"/>
              <a:gd name="connsiteY43" fmla="*/ 1755222 h 1889014"/>
              <a:gd name="connsiteX44" fmla="*/ 4180114 w 4290548"/>
              <a:gd name="connsiteY44" fmla="*/ 1733451 h 1889014"/>
              <a:gd name="connsiteX45" fmla="*/ 4267200 w 4290548"/>
              <a:gd name="connsiteY45" fmla="*/ 1776994 h 1889014"/>
              <a:gd name="connsiteX46" fmla="*/ 4278085 w 4290548"/>
              <a:gd name="connsiteY46" fmla="*/ 1787879 h 188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90548" h="1889014">
                <a:moveTo>
                  <a:pt x="0" y="884365"/>
                </a:moveTo>
                <a:cubicBezTo>
                  <a:pt x="15404" y="822746"/>
                  <a:pt x="25652" y="767747"/>
                  <a:pt x="54428" y="710194"/>
                </a:cubicBezTo>
                <a:cubicBezTo>
                  <a:pt x="118048" y="582954"/>
                  <a:pt x="111510" y="619790"/>
                  <a:pt x="195942" y="514251"/>
                </a:cubicBezTo>
                <a:cubicBezTo>
                  <a:pt x="229943" y="471749"/>
                  <a:pt x="257851" y="424389"/>
                  <a:pt x="293914" y="383622"/>
                </a:cubicBezTo>
                <a:cubicBezTo>
                  <a:pt x="341515" y="329813"/>
                  <a:pt x="395514" y="282022"/>
                  <a:pt x="446314" y="231222"/>
                </a:cubicBezTo>
                <a:cubicBezTo>
                  <a:pt x="471714" y="205822"/>
                  <a:pt x="491712" y="173503"/>
                  <a:pt x="522514" y="155022"/>
                </a:cubicBezTo>
                <a:cubicBezTo>
                  <a:pt x="780882" y="0"/>
                  <a:pt x="347405" y="258195"/>
                  <a:pt x="642257" y="89708"/>
                </a:cubicBezTo>
                <a:cubicBezTo>
                  <a:pt x="671978" y="72724"/>
                  <a:pt x="700314" y="53422"/>
                  <a:pt x="729342" y="35279"/>
                </a:cubicBezTo>
                <a:cubicBezTo>
                  <a:pt x="718456" y="64308"/>
                  <a:pt x="705932" y="92774"/>
                  <a:pt x="696685" y="122365"/>
                </a:cubicBezTo>
                <a:cubicBezTo>
                  <a:pt x="673499" y="196563"/>
                  <a:pt x="644178" y="371455"/>
                  <a:pt x="631371" y="416279"/>
                </a:cubicBezTo>
                <a:lnTo>
                  <a:pt x="609600" y="492479"/>
                </a:lnTo>
                <a:cubicBezTo>
                  <a:pt x="596751" y="620970"/>
                  <a:pt x="580601" y="675187"/>
                  <a:pt x="642257" y="819051"/>
                </a:cubicBezTo>
                <a:cubicBezTo>
                  <a:pt x="661521" y="864000"/>
                  <a:pt x="764285" y="931096"/>
                  <a:pt x="805542" y="960565"/>
                </a:cubicBezTo>
                <a:cubicBezTo>
                  <a:pt x="856342" y="946051"/>
                  <a:pt x="908367" y="935287"/>
                  <a:pt x="957942" y="917022"/>
                </a:cubicBezTo>
                <a:cubicBezTo>
                  <a:pt x="977796" y="909708"/>
                  <a:pt x="993727" y="894369"/>
                  <a:pt x="1012371" y="884365"/>
                </a:cubicBezTo>
                <a:cubicBezTo>
                  <a:pt x="1142523" y="814527"/>
                  <a:pt x="1264131" y="724246"/>
                  <a:pt x="1404257" y="677537"/>
                </a:cubicBezTo>
                <a:cubicBezTo>
                  <a:pt x="1447800" y="663023"/>
                  <a:pt x="1491909" y="650110"/>
                  <a:pt x="1534885" y="633994"/>
                </a:cubicBezTo>
                <a:cubicBezTo>
                  <a:pt x="1550079" y="628296"/>
                  <a:pt x="1562685" y="616158"/>
                  <a:pt x="1578428" y="612222"/>
                </a:cubicBezTo>
                <a:cubicBezTo>
                  <a:pt x="1606809" y="605127"/>
                  <a:pt x="1636617" y="605900"/>
                  <a:pt x="1665514" y="601337"/>
                </a:cubicBezTo>
                <a:cubicBezTo>
                  <a:pt x="1705586" y="595010"/>
                  <a:pt x="1745343" y="586822"/>
                  <a:pt x="1785257" y="579565"/>
                </a:cubicBezTo>
                <a:cubicBezTo>
                  <a:pt x="1747649" y="654779"/>
                  <a:pt x="1770460" y="597082"/>
                  <a:pt x="1752600" y="710194"/>
                </a:cubicBezTo>
                <a:cubicBezTo>
                  <a:pt x="1733193" y="833103"/>
                  <a:pt x="1739996" y="802431"/>
                  <a:pt x="1709057" y="895251"/>
                </a:cubicBezTo>
                <a:cubicBezTo>
                  <a:pt x="1719943" y="924280"/>
                  <a:pt x="1712302" y="972533"/>
                  <a:pt x="1741714" y="982337"/>
                </a:cubicBezTo>
                <a:cubicBezTo>
                  <a:pt x="1784294" y="996530"/>
                  <a:pt x="1830545" y="966034"/>
                  <a:pt x="1872342" y="949679"/>
                </a:cubicBezTo>
                <a:cubicBezTo>
                  <a:pt x="1914682" y="933111"/>
                  <a:pt x="1950754" y="903308"/>
                  <a:pt x="1992085" y="884365"/>
                </a:cubicBezTo>
                <a:cubicBezTo>
                  <a:pt x="2038029" y="863307"/>
                  <a:pt x="2085897" y="846633"/>
                  <a:pt x="2133600" y="829937"/>
                </a:cubicBezTo>
                <a:cubicBezTo>
                  <a:pt x="2165952" y="818614"/>
                  <a:pt x="2217152" y="806327"/>
                  <a:pt x="2253342" y="797279"/>
                </a:cubicBezTo>
                <a:cubicBezTo>
                  <a:pt x="2264228" y="804536"/>
                  <a:pt x="2284326" y="806075"/>
                  <a:pt x="2286000" y="819051"/>
                </a:cubicBezTo>
                <a:cubicBezTo>
                  <a:pt x="2299474" y="923476"/>
                  <a:pt x="2290878" y="1029617"/>
                  <a:pt x="2296885" y="1134737"/>
                </a:cubicBezTo>
                <a:cubicBezTo>
                  <a:pt x="2298144" y="1156773"/>
                  <a:pt x="2297900" y="1180310"/>
                  <a:pt x="2307771" y="1200051"/>
                </a:cubicBezTo>
                <a:cubicBezTo>
                  <a:pt x="2316951" y="1218410"/>
                  <a:pt x="2335044" y="1231079"/>
                  <a:pt x="2351314" y="1243594"/>
                </a:cubicBezTo>
                <a:cubicBezTo>
                  <a:pt x="2428679" y="1303106"/>
                  <a:pt x="2453549" y="1311040"/>
                  <a:pt x="2536371" y="1352451"/>
                </a:cubicBezTo>
                <a:cubicBezTo>
                  <a:pt x="2583542" y="1348822"/>
                  <a:pt x="2630886" y="1346988"/>
                  <a:pt x="2677885" y="1341565"/>
                </a:cubicBezTo>
                <a:cubicBezTo>
                  <a:pt x="2800435" y="1327425"/>
                  <a:pt x="2868219" y="1308029"/>
                  <a:pt x="2993571" y="1287137"/>
                </a:cubicBezTo>
                <a:cubicBezTo>
                  <a:pt x="3065956" y="1275073"/>
                  <a:pt x="3138714" y="1265365"/>
                  <a:pt x="3211285" y="1254479"/>
                </a:cubicBezTo>
                <a:cubicBezTo>
                  <a:pt x="3283857" y="1265365"/>
                  <a:pt x="3359023" y="1265039"/>
                  <a:pt x="3429000" y="1287137"/>
                </a:cubicBezTo>
                <a:cubicBezTo>
                  <a:pt x="3439942" y="1290592"/>
                  <a:pt x="3420364" y="1308542"/>
                  <a:pt x="3418114" y="1319794"/>
                </a:cubicBezTo>
                <a:cubicBezTo>
                  <a:pt x="3405829" y="1381216"/>
                  <a:pt x="3394316" y="1442842"/>
                  <a:pt x="3385457" y="1504851"/>
                </a:cubicBezTo>
                <a:cubicBezTo>
                  <a:pt x="3369414" y="1617151"/>
                  <a:pt x="3377124" y="1555520"/>
                  <a:pt x="3363685" y="1689908"/>
                </a:cubicBezTo>
                <a:cubicBezTo>
                  <a:pt x="3367314" y="1726194"/>
                  <a:pt x="3366930" y="1763108"/>
                  <a:pt x="3374571" y="1798765"/>
                </a:cubicBezTo>
                <a:cubicBezTo>
                  <a:pt x="3377971" y="1814632"/>
                  <a:pt x="3383533" y="1832345"/>
                  <a:pt x="3396342" y="1842308"/>
                </a:cubicBezTo>
                <a:cubicBezTo>
                  <a:pt x="3456393" y="1889014"/>
                  <a:pt x="3547087" y="1880699"/>
                  <a:pt x="3614057" y="1885851"/>
                </a:cubicBezTo>
                <a:cubicBezTo>
                  <a:pt x="3657600" y="1874965"/>
                  <a:pt x="3701992" y="1867041"/>
                  <a:pt x="3744685" y="1853194"/>
                </a:cubicBezTo>
                <a:cubicBezTo>
                  <a:pt x="3836396" y="1823450"/>
                  <a:pt x="3921260" y="1767964"/>
                  <a:pt x="4016828" y="1755222"/>
                </a:cubicBezTo>
                <a:lnTo>
                  <a:pt x="4180114" y="1733451"/>
                </a:lnTo>
                <a:cubicBezTo>
                  <a:pt x="4290548" y="1749228"/>
                  <a:pt x="4237970" y="1718534"/>
                  <a:pt x="4267200" y="1776994"/>
                </a:cubicBezTo>
                <a:cubicBezTo>
                  <a:pt x="4269495" y="1781584"/>
                  <a:pt x="4274457" y="1784251"/>
                  <a:pt x="4278085" y="1787879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285852" y="4929198"/>
            <a:ext cx="857256" cy="8572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117</TotalTime>
  <Words>420</Words>
  <Application>Microsoft Office PowerPoint</Application>
  <PresentationFormat>画面に合わせる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みやび</vt:lpstr>
      <vt:lpstr>共通科目「情報（実習）」 第７回　プレゼンテーション資料作成  標準表示中は矢印下でスライド移動</vt:lpstr>
      <vt:lpstr>本日の目標</vt:lpstr>
      <vt:lpstr>具体的な実習内容</vt:lpstr>
      <vt:lpstr>具体的な実習内容（２） スライドの追加</vt:lpstr>
      <vt:lpstr>具体的な実習内容（３） スライドのレイアウト</vt:lpstr>
      <vt:lpstr>テキストの箇条書き</vt:lpstr>
      <vt:lpstr>具体的な実習内容（４） テキストの装飾</vt:lpstr>
      <vt:lpstr>具体的な実習内容（５） 図の挿入</vt:lpstr>
      <vt:lpstr>具体的な実習内容（６） 図形を描画する</vt:lpstr>
      <vt:lpstr>具体的な実習内容（７） 表を書く</vt:lpstr>
      <vt:lpstr>具体的な実習内容（８） グラフを作図する</vt:lpstr>
      <vt:lpstr>具体的な実習内容（９） アニメーション</vt:lpstr>
      <vt:lpstr>具体的な実習内容（１０） スライドショー表示による発表</vt:lpstr>
      <vt:lpstr>具体的な実習内容（１１） 印刷</vt:lpstr>
      <vt:lpstr>課題</vt:lpstr>
    </vt:vector>
  </TitlesOfParts>
  <Company>tkb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情報処理実習課題</dc:title>
  <dc:creator>ht</dc:creator>
  <cp:lastModifiedBy>池田　和美</cp:lastModifiedBy>
  <cp:revision>45</cp:revision>
  <dcterms:created xsi:type="dcterms:W3CDTF">2012-10-25T19:22:45Z</dcterms:created>
  <dcterms:modified xsi:type="dcterms:W3CDTF">2017-01-17T01:01:53Z</dcterms:modified>
</cp:coreProperties>
</file>